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8" r:id="rId1"/>
  </p:sldMasterIdLst>
  <p:notesMasterIdLst>
    <p:notesMasterId r:id="rId19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73" r:id="rId9"/>
    <p:sldId id="274" r:id="rId10"/>
    <p:sldId id="266" r:id="rId11"/>
    <p:sldId id="267" r:id="rId12"/>
    <p:sldId id="275" r:id="rId13"/>
    <p:sldId id="276" r:id="rId14"/>
    <p:sldId id="268" r:id="rId15"/>
    <p:sldId id="269" r:id="rId16"/>
    <p:sldId id="277" r:id="rId17"/>
    <p:sldId id="278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33"/>
    <a:srgbClr val="6C1A00"/>
    <a:srgbClr val="00AACC"/>
    <a:srgbClr val="5EEC3C"/>
    <a:srgbClr val="1D3A00"/>
    <a:srgbClr val="003296"/>
    <a:srgbClr val="E39A39"/>
    <a:srgbClr val="FFC901"/>
    <a:srgbClr val="FE9202"/>
    <a:srgbClr val="FEA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33" d="100"/>
          <a:sy n="133" d="100"/>
        </p:scale>
        <p:origin x="944" y="18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2D24-AC8A-4EDE-BDA2-F083EDA379A1}" type="datetimeFigureOut">
              <a:rPr lang="en-US" smtClean="0"/>
              <a:t>12/7/19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DDBDF-6877-4583-84E1-1CDAD17A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9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799" y="1473200"/>
            <a:ext cx="5398295" cy="1816098"/>
          </a:xfrm>
        </p:spPr>
        <p:txBody>
          <a:bodyPr anchor="b">
            <a:normAutofit/>
          </a:bodyPr>
          <a:lstStyle>
            <a:lvl1pPr algn="r">
              <a:defRPr sz="36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799" y="3289300"/>
            <a:ext cx="5398295" cy="10541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 cap="all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99419" y="4402932"/>
            <a:ext cx="1200150" cy="283369"/>
          </a:xfr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799" y="4402932"/>
            <a:ext cx="3670469" cy="2833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56719" y="4402932"/>
            <a:ext cx="413375" cy="283369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634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3549649"/>
            <a:ext cx="759857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1" y="699084"/>
            <a:ext cx="6569870" cy="2373732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3974702"/>
            <a:ext cx="7598570" cy="3702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343149"/>
          </a:xfrm>
        </p:spPr>
        <p:txBody>
          <a:bodyPr anchor="ctr">
            <a:normAutofit/>
          </a:bodyPr>
          <a:lstStyle>
            <a:lvl1pPr algn="l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59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3406" y="2514600"/>
            <a:ext cx="7004388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99" y="3257550"/>
            <a:ext cx="7614275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3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2481436"/>
            <a:ext cx="7598569" cy="11016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583036"/>
            <a:ext cx="7598570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76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0" y="2914650"/>
            <a:ext cx="7601577" cy="6667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1400"/>
            <a:ext cx="7601577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1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0573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1" y="2628900"/>
            <a:ext cx="759857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19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72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006" y="457200"/>
            <a:ext cx="1618914" cy="3886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457200"/>
            <a:ext cx="5874087" cy="38862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E:\websites\free-power-point-templates\2012\logos.png">
            <a:extLst>
              <a:ext uri="{FF2B5EF4-FFF2-40B4-BE49-F238E27FC236}">
                <a16:creationId xmlns:a16="http://schemas.microsoft.com/office/drawing/2014/main" id="{7753092A-157D-40D7-81CD-1B5049C529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35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5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481436"/>
            <a:ext cx="7598570" cy="1101600"/>
          </a:xfrm>
        </p:spPr>
        <p:txBody>
          <a:bodyPr anchor="b"/>
          <a:lstStyle>
            <a:lvl1pPr algn="l">
              <a:defRPr sz="3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3036"/>
            <a:ext cx="7598571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 cap="all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5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1" y="1606550"/>
            <a:ext cx="3746501" cy="273685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6421" y="1606551"/>
            <a:ext cx="3746499" cy="273685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8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30252" y="1663700"/>
            <a:ext cx="35317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152651"/>
            <a:ext cx="3747692" cy="219074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72003" y="1670050"/>
            <a:ext cx="354211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7612" y="2152651"/>
            <a:ext cx="3746501" cy="219074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4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2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3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55750"/>
            <a:ext cx="2760664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1" y="457201"/>
            <a:ext cx="4626770" cy="3886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584450"/>
            <a:ext cx="2760664" cy="13716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6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200150"/>
            <a:ext cx="4623490" cy="10287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2190" y="685800"/>
            <a:ext cx="2460731" cy="3429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228850"/>
            <a:ext cx="4623490" cy="13716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3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1606551"/>
            <a:ext cx="7598569" cy="2736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2245" y="4402932"/>
            <a:ext cx="1200150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074F12-AA26-4AC8-9962-C36BB8F32554}" type="datetimeFigureOut">
              <a:rPr lang="en-US" smtClean="0"/>
              <a:pPr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4402932"/>
            <a:ext cx="5870744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9546" y="4402932"/>
            <a:ext cx="413375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3A676E-2A2B-4E4A-942A-9FD681402DF9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2503705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212490" y="30475"/>
            <a:ext cx="6801440" cy="2590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0703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我心有空房在等候</a:t>
            </a:r>
            <a:endParaRPr lang="en-US" sz="54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ctrTitle"/>
          </p:nvPr>
        </p:nvSpPr>
        <p:spPr>
          <a:xfrm>
            <a:off x="719233" y="1960930"/>
            <a:ext cx="7787954" cy="7635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andara" pitchFamily="34" charset="0"/>
              </a:rPr>
              <a:t>There is Room in My Heart for Th</a:t>
            </a:r>
            <a:r>
              <a:rPr lang="en-US" sz="4000" dirty="0">
                <a:latin typeface="Candara" pitchFamily="34" charset="0"/>
              </a:rPr>
              <a:t>ee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0" y="433880"/>
            <a:ext cx="91440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狐狸有穴飛鳥有巢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Ho-  li   u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hiat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pe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chiau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u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這是小小的禽獸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Che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soe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soe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e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khim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0" indent="0">
              <a:buNone/>
            </a:pPr>
            <a:endParaRPr lang="en-US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 foxes found rest And the bird its nest,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In the shade of the forest tree;</a:t>
            </a:r>
          </a:p>
          <a:p>
            <a:endParaRPr lang="en-US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294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-19205" y="433880"/>
            <a:ext cx="91440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總毋聖子來救世界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Chong -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boh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Kia</a:t>
            </a:r>
            <a:r>
              <a:rPr lang="en-US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se- ka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i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並無枕首的所在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altLang="zh-TW" dirty="0" err="1"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dirty="0" err="1"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dirty="0">
                <a:latin typeface="Candara" pitchFamily="34" charset="0"/>
                <a:ea typeface="DFKai-SB" pitchFamily="65" charset="-120"/>
              </a:rPr>
              <a:t>  e   so-  chai</a:t>
            </a:r>
            <a:r>
              <a:rPr lang="en-US" altLang="zh-TW" sz="30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sz="1400" dirty="0">
              <a:latin typeface="Candara" pitchFamily="34" charset="0"/>
              <a:ea typeface="DFKai-SB" pitchFamily="65" charset="-120"/>
            </a:endParaRPr>
          </a:p>
          <a:p>
            <a:endParaRPr lang="en-US" sz="14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But Thy couch the sod O Son of God.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In the deserts of Galilee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547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-9144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sz="4800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求主來住我心頭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Chu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;</a:t>
            </a: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我心拚空在等候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pia</a:t>
            </a:r>
            <a:r>
              <a:rPr lang="en-US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hau</a:t>
            </a:r>
            <a:endParaRPr lang="en-US" dirty="0">
              <a:latin typeface="Candara" pitchFamily="34" charset="0"/>
              <a:ea typeface="DFKai-SB" pitchFamily="65" charset="-120"/>
            </a:endParaRPr>
          </a:p>
          <a:p>
            <a:endParaRPr lang="en-US" sz="16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heart, Lord Jesus;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</a:t>
            </a:r>
          </a:p>
          <a:p>
            <a:endParaRPr lang="en-US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513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281175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懇求耶穌住我心頭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PH" sz="3000" dirty="0" err="1">
                <a:latin typeface="Candara" pitchFamily="34" charset="0"/>
                <a:ea typeface="DFKai-SB" pitchFamily="65" charset="-120"/>
              </a:rPr>
              <a:t>Khun</a:t>
            </a:r>
            <a:r>
              <a:rPr lang="en-PH" sz="30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000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PH" sz="30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000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PH" sz="3000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PH" sz="3000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PH" sz="3000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PH" sz="3000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PH" sz="3200" dirty="0">
                <a:latin typeface="Candara" pitchFamily="34" charset="0"/>
                <a:ea typeface="DFKai-SB" pitchFamily="65" charset="-120"/>
              </a:rPr>
              <a:t>,</a:t>
            </a:r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我心有空房在等候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3000" dirty="0">
                <a:latin typeface="Candara" pitchFamily="34" charset="0"/>
                <a:ea typeface="DFKai-SB" pitchFamily="65" charset="-120"/>
              </a:rPr>
              <a:t>Goa sim u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pang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hau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  <a:endParaRPr lang="en-US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endParaRPr lang="en-US" sz="18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</a:t>
            </a:r>
            <a:r>
              <a:rPr lang="zh-TW" alt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202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0" y="366520"/>
            <a:ext cx="9144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主來宣傳活命真理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Chu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soan-thoan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chin-li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行權能救人出死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Kia</a:t>
            </a:r>
            <a:r>
              <a:rPr lang="en-US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chhut-si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endParaRPr lang="en-US" sz="16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Thou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cam’st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, O Lord, With the Living word,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That should set Thy people fr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ee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83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0" y="366520"/>
            <a:ext cx="9144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甘願被人凌辱詈駡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Kam-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ho-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leng-jiok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loe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-me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>
              <a:buNone/>
            </a:pP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拖去釘在十字架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Thoa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sip-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ji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With mocking scorn, And crown of thorn.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They bore Thee to Calvary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338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200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5200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sz="5200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5200" dirty="0">
                <a:latin typeface="Candara" pitchFamily="34" charset="0"/>
                <a:ea typeface="DFKai-SB" pitchFamily="65" charset="-120"/>
              </a:rPr>
              <a:t>求主來住我心頭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3000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Chu 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5200" dirty="0">
                <a:latin typeface="Candara" pitchFamily="34" charset="0"/>
                <a:ea typeface="DFKai-SB" pitchFamily="65" charset="-120"/>
              </a:rPr>
              <a:t>我心拚空在等候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3000" dirty="0"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pia</a:t>
            </a:r>
            <a:r>
              <a:rPr lang="en-US" sz="30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dirty="0" err="1">
                <a:latin typeface="Candara" pitchFamily="34" charset="0"/>
                <a:ea typeface="DFKai-SB" pitchFamily="65" charset="-120"/>
              </a:rPr>
              <a:t>hau</a:t>
            </a:r>
            <a:endParaRPr lang="en-US" sz="30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3200" dirty="0">
                <a:latin typeface="Candara" pitchFamily="34" charset="0"/>
                <a:ea typeface="DFKai-SB" pitchFamily="65" charset="-120"/>
              </a:rPr>
              <a:t>O come to my heart, Lord Jesus;</a:t>
            </a:r>
          </a:p>
          <a:p>
            <a:pPr marL="0" indent="0">
              <a:buNone/>
            </a:pPr>
            <a:r>
              <a:rPr lang="en-US" sz="3200" dirty="0">
                <a:latin typeface="Candara" pitchFamily="34" charset="0"/>
                <a:ea typeface="DFKai-SB" pitchFamily="65" charset="-120"/>
              </a:rPr>
              <a:t>There’s room in my heart for Thee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165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433880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懇求耶穌住我心頭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PH" dirty="0" err="1">
                <a:latin typeface="Candara" pitchFamily="34" charset="0"/>
                <a:ea typeface="DFKai-SB" pitchFamily="65" charset="-120"/>
              </a:rPr>
              <a:t>Khun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PH" sz="3200" dirty="0">
                <a:latin typeface="Candara" pitchFamily="34" charset="0"/>
                <a:ea typeface="DFKai-SB" pitchFamily="65" charset="-120"/>
              </a:rPr>
              <a:t>,</a:t>
            </a:r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我心有空房在等候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Goa sim u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pang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hau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>
              <a:buNone/>
            </a:pPr>
            <a:endParaRPr lang="en-US" sz="10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</a:t>
            </a:r>
            <a:r>
              <a:rPr lang="zh-TW" alt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</a:t>
            </a:r>
          </a:p>
          <a:p>
            <a:pPr marL="0" indent="0">
              <a:buNone/>
            </a:pPr>
            <a:r>
              <a:rPr lang="en-US" sz="30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808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0" y="586585"/>
            <a:ext cx="9144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1</a:t>
            </a:r>
            <a:r>
              <a:rPr lang="en-US" altLang="zh-TW" sz="4800" dirty="0"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救主離開榮光寶</a:t>
            </a:r>
            <a:r>
              <a:rPr lang="zh-TW" altLang="en-US" sz="5200" dirty="0">
                <a:latin typeface="DFKai-SB" pitchFamily="65" charset="-120"/>
                <a:ea typeface="DFKai-SB" pitchFamily="65" charset="-120"/>
              </a:rPr>
              <a:t>座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chu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li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khui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cho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出生救人脫災禍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Chut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thoat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chai  ho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endParaRPr lang="en-US" sz="16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2600" dirty="0">
                <a:latin typeface="Candara" pitchFamily="34" charset="0"/>
                <a:ea typeface="DFKai-SB" pitchFamily="65" charset="-120"/>
              </a:rPr>
              <a:t>Thou didst leave Thy throne And Thy kingly crown,</a:t>
            </a:r>
          </a:p>
          <a:p>
            <a:pPr marL="0" indent="0">
              <a:buNone/>
            </a:pPr>
            <a:r>
              <a:rPr lang="en-US" sz="2600" dirty="0">
                <a:latin typeface="Candara" pitchFamily="34" charset="0"/>
                <a:ea typeface="DFKai-SB" pitchFamily="65" charset="-120"/>
              </a:rPr>
              <a:t>When Thou </a:t>
            </a:r>
            <a:r>
              <a:rPr lang="en-US" sz="2600" dirty="0" err="1">
                <a:latin typeface="Candara" pitchFamily="34" charset="0"/>
                <a:ea typeface="DFKai-SB" pitchFamily="65" charset="-120"/>
              </a:rPr>
              <a:t>camest</a:t>
            </a:r>
            <a:r>
              <a:rPr lang="en-US" sz="2600" dirty="0">
                <a:latin typeface="Candara" pitchFamily="34" charset="0"/>
                <a:ea typeface="DFKai-SB" pitchFamily="65" charset="-120"/>
              </a:rPr>
              <a:t> to earth for me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433880"/>
            <a:ext cx="91440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客店都無空的房間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3200" dirty="0" err="1">
                <a:latin typeface="Candara" pitchFamily="34" charset="0"/>
                <a:ea typeface="DFKai-SB" pitchFamily="65" charset="-120"/>
              </a:rPr>
              <a:t>Kheh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e pang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keng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借宿馬廐來降生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sz="3200" dirty="0" err="1">
                <a:latin typeface="Candara" pitchFamily="34" charset="0"/>
                <a:ea typeface="DFKai-SB" pitchFamily="65" charset="-120"/>
              </a:rPr>
              <a:t>Chioh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hioh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be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tiau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kang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sz="20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But in Bethlehem was there found no room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For Thy holy nativity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88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400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sz="4400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求主來住我心頭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Chu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我心拚空在等候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pia</a:t>
            </a:r>
            <a:r>
              <a:rPr lang="en-US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hau</a:t>
            </a:r>
            <a:endParaRPr lang="en-US" dirty="0">
              <a:latin typeface="Candara" pitchFamily="34" charset="0"/>
              <a:ea typeface="DFKai-SB" pitchFamily="65" charset="-120"/>
            </a:endParaRPr>
          </a:p>
          <a:p>
            <a:endParaRPr lang="en-US" sz="13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heart, Lord Jesus;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745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43555" y="433880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懇求耶穌住我心頭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PH" dirty="0" err="1">
                <a:latin typeface="Candara" pitchFamily="34" charset="0"/>
                <a:ea typeface="DFKai-SB" pitchFamily="65" charset="-120"/>
              </a:rPr>
              <a:t>Khun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t</a:t>
            </a:r>
            <a:r>
              <a:rPr lang="en-PH" sz="3000" dirty="0" err="1">
                <a:latin typeface="Candara" pitchFamily="34" charset="0"/>
                <a:ea typeface="DFKai-SB" pitchFamily="65" charset="-120"/>
              </a:rPr>
              <a:t>hau</a:t>
            </a:r>
            <a:r>
              <a:rPr lang="en-PH" sz="3200" dirty="0">
                <a:latin typeface="Candara" pitchFamily="34" charset="0"/>
                <a:ea typeface="DFKai-SB" pitchFamily="65" charset="-120"/>
              </a:rPr>
              <a:t>,</a:t>
            </a:r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我心有空房在等候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Goa sim u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pang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hau</a:t>
            </a:r>
            <a:r>
              <a:rPr lang="en-US" sz="30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>
              <a:buNone/>
            </a:pPr>
            <a:endParaRPr lang="en-US" sz="14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</a:t>
            </a:r>
            <a:r>
              <a:rPr lang="zh-TW" alt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876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42060" y="43388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聖使出現榮光燦爛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Seng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sai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chhut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chhan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歡喜主要救世間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Hua</a:t>
            </a:r>
            <a:r>
              <a:rPr lang="en-US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baseline="300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hi  Chu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beh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se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kan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endParaRPr lang="en-US" sz="800" dirty="0">
              <a:latin typeface="Candara" pitchFamily="34" charset="0"/>
              <a:ea typeface="DFKai-SB" pitchFamily="65" charset="-120"/>
            </a:endParaRPr>
          </a:p>
          <a:p>
            <a:endParaRPr lang="en-US" sz="8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Heaven’s arches rang When the angels sang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Proclaiming Thy royal decree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976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0" y="433880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榮光歸給至高真神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ho  chi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koai</a:t>
            </a:r>
            <a:r>
              <a:rPr lang="en-US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chin Sin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平安恩典賜世人。</a:t>
            </a:r>
            <a:endParaRPr lang="en-US" altLang="zh-TW" sz="4800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Peng- an   un-  tian 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se-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>
              <a:buNone/>
            </a:pPr>
            <a:endParaRPr lang="en-US" sz="8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endParaRPr lang="en-US" sz="8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But of lowly birth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Cams’t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Thou on earth,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And in great humility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332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sz="4800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求主來住我心頭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Chu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我心拚空在等候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pia</a:t>
            </a:r>
            <a:r>
              <a:rPr lang="en-US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hau</a:t>
            </a:r>
            <a:endParaRPr lang="en-US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heart, Lord Jesus;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1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6690" y="281175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懇求耶穌住我心頭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PH" dirty="0" err="1">
                <a:latin typeface="Candara" pitchFamily="34" charset="0"/>
                <a:ea typeface="DFKai-SB" pitchFamily="65" charset="-120"/>
              </a:rPr>
              <a:t>Khun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tiam</a:t>
            </a:r>
            <a:r>
              <a:rPr lang="en-PH" dirty="0">
                <a:latin typeface="Candara" pitchFamily="34" charset="0"/>
                <a:ea typeface="DFKai-SB" pitchFamily="65" charset="-120"/>
              </a:rPr>
              <a:t> goa sim </a:t>
            </a:r>
            <a:r>
              <a:rPr lang="en-PH" dirty="0" err="1">
                <a:latin typeface="Candara" pitchFamily="34" charset="0"/>
                <a:ea typeface="DFKai-SB" pitchFamily="65" charset="-120"/>
              </a:rPr>
              <a:t>thau</a:t>
            </a:r>
            <a:r>
              <a:rPr lang="en-PH" sz="3200" dirty="0">
                <a:latin typeface="Candara" pitchFamily="34" charset="0"/>
                <a:ea typeface="DFKai-SB" pitchFamily="65" charset="-120"/>
              </a:rPr>
              <a:t>,</a:t>
            </a:r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zh-TW" altLang="en-US" sz="4800" dirty="0">
                <a:latin typeface="Candara" pitchFamily="34" charset="0"/>
                <a:ea typeface="DFKai-SB" pitchFamily="65" charset="-120"/>
              </a:rPr>
              <a:t>我心有空房在等候</a:t>
            </a:r>
            <a:r>
              <a:rPr lang="zh-TW" altLang="en-US" sz="32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Goa sim u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khang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pang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teh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 err="1">
                <a:latin typeface="Candara" pitchFamily="34" charset="0"/>
                <a:ea typeface="DFKai-SB" pitchFamily="65" charset="-120"/>
              </a:rPr>
              <a:t>hau</a:t>
            </a:r>
            <a:r>
              <a:rPr lang="en-US" sz="3200" dirty="0">
                <a:latin typeface="Candara" pitchFamily="34" charset="0"/>
                <a:ea typeface="DFKai-SB" pitchFamily="65" charset="-120"/>
              </a:rPr>
              <a:t>.</a:t>
            </a:r>
            <a:endParaRPr lang="en-US" sz="24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endParaRPr lang="en-US" sz="8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endParaRPr lang="en-US" sz="1400" dirty="0">
              <a:latin typeface="Candara" pitchFamily="34" charset="0"/>
              <a:ea typeface="DFKai-SB" pitchFamily="65" charset="-12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O come to my heart</a:t>
            </a:r>
            <a:r>
              <a:rPr lang="zh-TW" altLang="en-US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dirty="0"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0" indent="0">
              <a:buNone/>
            </a:pPr>
            <a:r>
              <a:rPr lang="en-US" dirty="0">
                <a:latin typeface="Candara" pitchFamily="34" charset="0"/>
                <a:ea typeface="DFKai-SB" pitchFamily="65" charset="-120"/>
              </a:rPr>
              <a:t>There’s room in my heart for Thee.</a:t>
            </a: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  <a:p>
            <a:endParaRPr lang="en-US" sz="32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8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0</TotalTime>
  <Words>751</Words>
  <Application>Microsoft Macintosh PowerPoint</Application>
  <PresentationFormat>On-screen Show (16:9)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Calibri</vt:lpstr>
      <vt:lpstr>Calibri Light</vt:lpstr>
      <vt:lpstr>Candara</vt:lpstr>
      <vt:lpstr>Celestial</vt:lpstr>
      <vt:lpstr>There is Room in My Heart for Thee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2017-07-23T02:08:12Z</dcterms:created>
  <dcterms:modified xsi:type="dcterms:W3CDTF">2019-12-07T01:30:28Z</dcterms:modified>
</cp:coreProperties>
</file>